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86858534-2A76-4DA1-85C0-BBC02A320C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162AE493-F395-440B-953E-3EBFCF24F9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168E3BA-69AF-443C-B28D-22E568A76D92}" type="datetimeFigureOut">
              <a:rPr lang="hu-HU" smtClean="0"/>
              <a:t>2018. 01. 15.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5C92EE5-7363-4E6B-BA9A-9E40D08C41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6D3AFB2-58E0-4E60-8137-0FA0A5971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44248DC-77EE-491F-A0BB-6A01653214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3811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2CBFA41-84E0-4619-8BE3-80DD7C062174}" type="datetimeFigureOut">
              <a:rPr lang="hu-HU" smtClean="0"/>
              <a:t>2018. 01. 15.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12E29B2-964B-4D5F-8EEA-AF37997A6D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298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981" y="2598821"/>
            <a:ext cx="7271526" cy="1405109"/>
          </a:xfrm>
        </p:spPr>
        <p:txBody>
          <a:bodyPr anchor="b"/>
          <a:lstStyle>
            <a:lvl1pPr algn="ctr">
              <a:defRPr sz="60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FA628FF3-A7E5-4EEC-8654-3235A5F86177}"/>
              </a:ext>
            </a:extLst>
          </p:cNvPr>
          <p:cNvSpPr/>
          <p:nvPr userDrawn="1"/>
        </p:nvSpPr>
        <p:spPr>
          <a:xfrm>
            <a:off x="0" y="5758191"/>
            <a:ext cx="7741883" cy="11082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35B55257-685F-4F5F-AC5C-544A8EBC4B2B}"/>
              </a:ext>
            </a:extLst>
          </p:cNvPr>
          <p:cNvSpPr/>
          <p:nvPr userDrawn="1"/>
        </p:nvSpPr>
        <p:spPr>
          <a:xfrm>
            <a:off x="-4573" y="-4533"/>
            <a:ext cx="7741883" cy="11082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CBFF2ED5-83F1-4A69-8B80-5ECC078FB4AD}"/>
              </a:ext>
            </a:extLst>
          </p:cNvPr>
          <p:cNvSpPr/>
          <p:nvPr userDrawn="1"/>
        </p:nvSpPr>
        <p:spPr>
          <a:xfrm>
            <a:off x="7297880" y="0"/>
            <a:ext cx="1846696" cy="686646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2C2179A-67A6-4C9B-BE4C-E8405B4DE70E}"/>
              </a:ext>
            </a:extLst>
          </p:cNvPr>
          <p:cNvSpPr txBox="1">
            <a:spLocks/>
          </p:cNvSpPr>
          <p:nvPr userDrawn="1"/>
        </p:nvSpPr>
        <p:spPr>
          <a:xfrm>
            <a:off x="7297304" y="6477253"/>
            <a:ext cx="1846696" cy="385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31C209E-DFB0-4A16-86B0-44FBE8CB2B9A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13" name="Kép 12" descr="A képen térkép látható&#10;&#10;A leírás nagyon megbízható">
            <a:extLst>
              <a:ext uri="{FF2B5EF4-FFF2-40B4-BE49-F238E27FC236}">
                <a16:creationId xmlns:a16="http://schemas.microsoft.com/office/drawing/2014/main" id="{714BA7A5-DC20-4107-A670-36D2A6D9D7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444" y="2771076"/>
            <a:ext cx="1640413" cy="1160140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5BDFD780-F3A4-45F9-B165-D8D7F3BE0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810" y="208704"/>
            <a:ext cx="1161893" cy="1825625"/>
          </a:xfrm>
          <a:prstGeom prst="rect">
            <a:avLst/>
          </a:prstGeom>
        </p:spPr>
      </p:pic>
      <p:sp>
        <p:nvSpPr>
          <p:cNvPr id="15" name="Téglalap 14">
            <a:extLst>
              <a:ext uri="{FF2B5EF4-FFF2-40B4-BE49-F238E27FC236}">
                <a16:creationId xmlns:a16="http://schemas.microsoft.com/office/drawing/2014/main" id="{78FFCF69-5B7C-4D49-B309-3F37038606F9}"/>
              </a:ext>
            </a:extLst>
          </p:cNvPr>
          <p:cNvSpPr/>
          <p:nvPr userDrawn="1"/>
        </p:nvSpPr>
        <p:spPr>
          <a:xfrm>
            <a:off x="7403810" y="2221821"/>
            <a:ext cx="1633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b="0" i="0" dirty="0">
                <a:solidFill>
                  <a:schemeClr val="bg1"/>
                </a:solidFill>
                <a:effectLst/>
                <a:latin typeface="Linux Libertine"/>
              </a:rPr>
              <a:t>Győr-Moson-Sopron </a:t>
            </a:r>
          </a:p>
          <a:p>
            <a:pPr algn="ctr"/>
            <a:r>
              <a:rPr lang="hu-HU" sz="1200" b="0" i="0" dirty="0">
                <a:solidFill>
                  <a:schemeClr val="bg1"/>
                </a:solidFill>
                <a:effectLst/>
                <a:latin typeface="Linux Libertine"/>
              </a:rPr>
              <a:t>megye</a:t>
            </a:r>
            <a:endParaRPr lang="hu-HU" b="0" i="0" dirty="0">
              <a:solidFill>
                <a:schemeClr val="bg1"/>
              </a:solidFill>
              <a:effectLst/>
              <a:latin typeface="Linux Libertine"/>
            </a:endParaRPr>
          </a:p>
        </p:txBody>
      </p:sp>
      <p:pic>
        <p:nvPicPr>
          <p:cNvPr id="16" name="Kép 15" descr="A képen égbolt, épület, kültéri látható&#10;&#10;A leírás teljesen megbízható">
            <a:extLst>
              <a:ext uri="{FF2B5EF4-FFF2-40B4-BE49-F238E27FC236}">
                <a16:creationId xmlns:a16="http://schemas.microsoft.com/office/drawing/2014/main" id="{C2081A65-1DA9-4424-A183-04BD313EA3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810" y="3787293"/>
            <a:ext cx="1277148" cy="2641841"/>
          </a:xfrm>
          <a:prstGeom prst="rect">
            <a:avLst/>
          </a:prstGeom>
        </p:spPr>
      </p:pic>
      <p:sp>
        <p:nvSpPr>
          <p:cNvPr id="17" name="Háromszög 16">
            <a:extLst>
              <a:ext uri="{FF2B5EF4-FFF2-40B4-BE49-F238E27FC236}">
                <a16:creationId xmlns:a16="http://schemas.microsoft.com/office/drawing/2014/main" id="{5C75FF02-E438-48E1-B191-1DD77C340A64}"/>
              </a:ext>
            </a:extLst>
          </p:cNvPr>
          <p:cNvSpPr/>
          <p:nvPr userDrawn="1"/>
        </p:nvSpPr>
        <p:spPr>
          <a:xfrm rot="10800000" flipH="1">
            <a:off x="6594764" y="-4532"/>
            <a:ext cx="719941" cy="1161894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8" name="Háromszög 17">
            <a:extLst>
              <a:ext uri="{FF2B5EF4-FFF2-40B4-BE49-F238E27FC236}">
                <a16:creationId xmlns:a16="http://schemas.microsoft.com/office/drawing/2014/main" id="{E2C58E67-78E7-43A6-B972-1AE4D1937CC2}"/>
              </a:ext>
            </a:extLst>
          </p:cNvPr>
          <p:cNvSpPr/>
          <p:nvPr userDrawn="1"/>
        </p:nvSpPr>
        <p:spPr>
          <a:xfrm rot="10800000" flipH="1" flipV="1">
            <a:off x="6594764" y="5706137"/>
            <a:ext cx="719941" cy="1161894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49BB9546-2800-408D-AEEC-7AC94C20156D}"/>
              </a:ext>
            </a:extLst>
          </p:cNvPr>
          <p:cNvCxnSpPr>
            <a:cxnSpLocks/>
          </p:cNvCxnSpPr>
          <p:nvPr userDrawn="1"/>
        </p:nvCxnSpPr>
        <p:spPr>
          <a:xfrm>
            <a:off x="-12981" y="1111182"/>
            <a:ext cx="7327686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21">
            <a:extLst>
              <a:ext uri="{FF2B5EF4-FFF2-40B4-BE49-F238E27FC236}">
                <a16:creationId xmlns:a16="http://schemas.microsoft.com/office/drawing/2014/main" id="{32D9E7FB-BCBA-4172-BBF0-184803966D70}"/>
              </a:ext>
            </a:extLst>
          </p:cNvPr>
          <p:cNvCxnSpPr>
            <a:cxnSpLocks/>
          </p:cNvCxnSpPr>
          <p:nvPr userDrawn="1"/>
        </p:nvCxnSpPr>
        <p:spPr>
          <a:xfrm>
            <a:off x="-12981" y="5754256"/>
            <a:ext cx="7327686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05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803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296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églalap 32">
            <a:extLst>
              <a:ext uri="{FF2B5EF4-FFF2-40B4-BE49-F238E27FC236}">
                <a16:creationId xmlns:a16="http://schemas.microsoft.com/office/drawing/2014/main" id="{D6C01679-F1AC-48E2-9A80-7BA858214731}"/>
              </a:ext>
            </a:extLst>
          </p:cNvPr>
          <p:cNvSpPr/>
          <p:nvPr userDrawn="1"/>
        </p:nvSpPr>
        <p:spPr>
          <a:xfrm>
            <a:off x="0" y="5758191"/>
            <a:ext cx="7741883" cy="11082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Téglalap 30">
            <a:extLst>
              <a:ext uri="{FF2B5EF4-FFF2-40B4-BE49-F238E27FC236}">
                <a16:creationId xmlns:a16="http://schemas.microsoft.com/office/drawing/2014/main" id="{321AD1F5-EED7-41D6-B932-70691FE493C3}"/>
              </a:ext>
            </a:extLst>
          </p:cNvPr>
          <p:cNvSpPr/>
          <p:nvPr userDrawn="1"/>
        </p:nvSpPr>
        <p:spPr>
          <a:xfrm>
            <a:off x="0" y="-8467"/>
            <a:ext cx="7741883" cy="10912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225" y="1372616"/>
            <a:ext cx="6686550" cy="4181122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7E359428-E525-429C-A43D-6838F8D3FE79}"/>
              </a:ext>
            </a:extLst>
          </p:cNvPr>
          <p:cNvSpPr/>
          <p:nvPr userDrawn="1"/>
        </p:nvSpPr>
        <p:spPr>
          <a:xfrm>
            <a:off x="7297880" y="0"/>
            <a:ext cx="1846696" cy="686646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225" y="115095"/>
            <a:ext cx="6686550" cy="82701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97304" y="6477253"/>
            <a:ext cx="1846696" cy="385725"/>
          </a:xfrm>
        </p:spPr>
        <p:txBody>
          <a:bodyPr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A31C209E-DFB0-4A16-86B0-44FBE8CB2B9A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7" name="Kép 6" descr="A képen térkép látható&#10;&#10;A leírás nagyon megbízható">
            <a:extLst>
              <a:ext uri="{FF2B5EF4-FFF2-40B4-BE49-F238E27FC236}">
                <a16:creationId xmlns:a16="http://schemas.microsoft.com/office/drawing/2014/main" id="{7E49DF8C-FB5F-4ECB-9EB0-279554C16C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444" y="2771076"/>
            <a:ext cx="1640413" cy="1160140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EC344772-E050-4A55-8A5F-0B86009A4F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810" y="208704"/>
            <a:ext cx="1161893" cy="1825625"/>
          </a:xfrm>
          <a:prstGeom prst="rect">
            <a:avLst/>
          </a:prstGeom>
        </p:spPr>
      </p:pic>
      <p:sp>
        <p:nvSpPr>
          <p:cNvPr id="13" name="Téglalap 12">
            <a:extLst>
              <a:ext uri="{FF2B5EF4-FFF2-40B4-BE49-F238E27FC236}">
                <a16:creationId xmlns:a16="http://schemas.microsoft.com/office/drawing/2014/main" id="{B204281B-4DA8-4218-85A9-6FF93952539E}"/>
              </a:ext>
            </a:extLst>
          </p:cNvPr>
          <p:cNvSpPr/>
          <p:nvPr userDrawn="1"/>
        </p:nvSpPr>
        <p:spPr>
          <a:xfrm>
            <a:off x="7403810" y="2221821"/>
            <a:ext cx="1633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b="0" i="0" dirty="0">
                <a:solidFill>
                  <a:schemeClr val="bg1"/>
                </a:solidFill>
                <a:effectLst/>
                <a:latin typeface="Linux Libertine"/>
              </a:rPr>
              <a:t>Győr-Moson-Sopron </a:t>
            </a:r>
          </a:p>
          <a:p>
            <a:pPr algn="ctr"/>
            <a:r>
              <a:rPr lang="hu-HU" sz="1200" b="0" i="0" dirty="0">
                <a:solidFill>
                  <a:schemeClr val="bg1"/>
                </a:solidFill>
                <a:effectLst/>
                <a:latin typeface="Linux Libertine"/>
              </a:rPr>
              <a:t>megye</a:t>
            </a:r>
            <a:endParaRPr lang="hu-HU" b="0" i="0" dirty="0">
              <a:solidFill>
                <a:schemeClr val="bg1"/>
              </a:solidFill>
              <a:effectLst/>
              <a:latin typeface="Linux Libertine"/>
            </a:endParaRPr>
          </a:p>
        </p:txBody>
      </p:sp>
      <p:pic>
        <p:nvPicPr>
          <p:cNvPr id="17" name="Kép 16" descr="A képen égbolt, épület, kültéri látható&#10;&#10;A leírás teljesen megbízható">
            <a:extLst>
              <a:ext uri="{FF2B5EF4-FFF2-40B4-BE49-F238E27FC236}">
                <a16:creationId xmlns:a16="http://schemas.microsoft.com/office/drawing/2014/main" id="{4B224A3E-5AA4-4B52-89B6-2A13F71FDD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810" y="3787293"/>
            <a:ext cx="1277148" cy="2641841"/>
          </a:xfrm>
          <a:prstGeom prst="rect">
            <a:avLst/>
          </a:prstGeom>
        </p:spPr>
      </p:pic>
      <p:sp>
        <p:nvSpPr>
          <p:cNvPr id="23" name="Háromszög 22">
            <a:extLst>
              <a:ext uri="{FF2B5EF4-FFF2-40B4-BE49-F238E27FC236}">
                <a16:creationId xmlns:a16="http://schemas.microsoft.com/office/drawing/2014/main" id="{F0B9E9FD-A2F4-4AE9-BB6E-05054ABB495B}"/>
              </a:ext>
            </a:extLst>
          </p:cNvPr>
          <p:cNvSpPr/>
          <p:nvPr userDrawn="1"/>
        </p:nvSpPr>
        <p:spPr>
          <a:xfrm rot="10800000" flipH="1">
            <a:off x="6594764" y="-4532"/>
            <a:ext cx="719941" cy="1161894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6" name="Háromszög 25">
            <a:extLst>
              <a:ext uri="{FF2B5EF4-FFF2-40B4-BE49-F238E27FC236}">
                <a16:creationId xmlns:a16="http://schemas.microsoft.com/office/drawing/2014/main" id="{683B91A0-AFF7-4043-926B-FD62717ACF06}"/>
              </a:ext>
            </a:extLst>
          </p:cNvPr>
          <p:cNvSpPr/>
          <p:nvPr userDrawn="1"/>
        </p:nvSpPr>
        <p:spPr>
          <a:xfrm rot="10800000" flipH="1" flipV="1">
            <a:off x="6594764" y="5706137"/>
            <a:ext cx="719941" cy="1161894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28" name="Egyenes összekötő 27">
            <a:extLst>
              <a:ext uri="{FF2B5EF4-FFF2-40B4-BE49-F238E27FC236}">
                <a16:creationId xmlns:a16="http://schemas.microsoft.com/office/drawing/2014/main" id="{CA7CE144-37CB-451E-AB86-FA3502D17EDA}"/>
              </a:ext>
            </a:extLst>
          </p:cNvPr>
          <p:cNvCxnSpPr>
            <a:cxnSpLocks/>
          </p:cNvCxnSpPr>
          <p:nvPr userDrawn="1"/>
        </p:nvCxnSpPr>
        <p:spPr>
          <a:xfrm>
            <a:off x="-12981" y="1111182"/>
            <a:ext cx="7327686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29">
            <a:extLst>
              <a:ext uri="{FF2B5EF4-FFF2-40B4-BE49-F238E27FC236}">
                <a16:creationId xmlns:a16="http://schemas.microsoft.com/office/drawing/2014/main" id="{353B8E06-16D9-4A33-9669-87B6694888B5}"/>
              </a:ext>
            </a:extLst>
          </p:cNvPr>
          <p:cNvCxnSpPr>
            <a:cxnSpLocks/>
          </p:cNvCxnSpPr>
          <p:nvPr userDrawn="1"/>
        </p:nvCxnSpPr>
        <p:spPr>
          <a:xfrm>
            <a:off x="-12981" y="5754256"/>
            <a:ext cx="7327686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97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698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474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0269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494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163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254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227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365126"/>
            <a:ext cx="66865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825625"/>
            <a:ext cx="6686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C209E-DFB0-4A16-86B0-44FBE8CB2B9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831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u.wikipedia.org/wiki/Gy&#337;r-Moson-Sopron_megy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BCF86C3-99CD-4AFD-A8D6-EE645643C5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Győr-Moson-Sopron megye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10CA3ACE-E41B-4D30-A8EF-36007ECA9130}"/>
              </a:ext>
            </a:extLst>
          </p:cNvPr>
          <p:cNvSpPr/>
          <p:nvPr/>
        </p:nvSpPr>
        <p:spPr>
          <a:xfrm>
            <a:off x="0" y="4833035"/>
            <a:ext cx="7258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/>
              <a:t>Forrás: </a:t>
            </a:r>
            <a:br>
              <a:rPr lang="hu-HU" dirty="0"/>
            </a:br>
            <a:r>
              <a:rPr lang="hu-HU" dirty="0">
                <a:hlinkClick r:id="rId2"/>
              </a:rPr>
              <a:t>https://hu.wikipedia.org/wiki/Győr-Moson-Sopron_megye</a:t>
            </a:r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451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D73554-1A49-4BB7-B610-F048017C2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Városok</a:t>
            </a:r>
          </a:p>
        </p:txBody>
      </p:sp>
      <p:pic>
        <p:nvPicPr>
          <p:cNvPr id="15" name="Tartalom helye 14" descr="A képen szöveg, térkép látható&#10;&#10;A leírás teljesen megbízható">
            <a:extLst>
              <a:ext uri="{FF2B5EF4-FFF2-40B4-BE49-F238E27FC236}">
                <a16:creationId xmlns:a16="http://schemas.microsoft.com/office/drawing/2014/main" id="{051E2258-9D50-41CB-BE85-2EAE62FDF1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7" y="1283640"/>
            <a:ext cx="5861801" cy="4290719"/>
          </a:xfrm>
        </p:spPr>
      </p:pic>
      <p:sp>
        <p:nvSpPr>
          <p:cNvPr id="18" name="Szövegdoboz 17">
            <a:extLst>
              <a:ext uri="{FF2B5EF4-FFF2-40B4-BE49-F238E27FC236}">
                <a16:creationId xmlns:a16="http://schemas.microsoft.com/office/drawing/2014/main" id="{6896596F-00A7-46A6-929B-BFCAC14E2932}"/>
              </a:ext>
            </a:extLst>
          </p:cNvPr>
          <p:cNvSpPr txBox="1"/>
          <p:nvPr/>
        </p:nvSpPr>
        <p:spPr>
          <a:xfrm>
            <a:off x="-12980" y="5915890"/>
            <a:ext cx="7318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5 legnépesebb város:</a:t>
            </a:r>
          </a:p>
          <a:p>
            <a:pPr algn="ctr"/>
            <a:r>
              <a:rPr lang="hu-H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Győr, Sopron, </a:t>
            </a:r>
            <a:r>
              <a:rPr lang="hu-H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Mononmagyaróvár</a:t>
            </a:r>
            <a:r>
              <a:rPr lang="hu-H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Csorna, Kapuvár</a:t>
            </a:r>
          </a:p>
        </p:txBody>
      </p:sp>
      <p:sp>
        <p:nvSpPr>
          <p:cNvPr id="19" name="Dia számának helye 18">
            <a:extLst>
              <a:ext uri="{FF2B5EF4-FFF2-40B4-BE49-F238E27FC236}">
                <a16:creationId xmlns:a16="http://schemas.microsoft.com/office/drawing/2014/main" id="{AF591ED1-CF58-4C86-9FF2-1F13F7154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pPr/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483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>
            <a:extLst>
              <a:ext uri="{FF2B5EF4-FFF2-40B4-BE49-F238E27FC236}">
                <a16:creationId xmlns:a16="http://schemas.microsoft.com/office/drawing/2014/main" id="{3EE2F817-388C-4569-9A8E-D5590C334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Járások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88EBC73-090A-4D88-B94F-DBB6ADEB8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pPr/>
              <a:t>3</a:t>
            </a:fld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DFD9145D-99D3-48C8-8D28-BA6AF6C70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65369"/>
              </p:ext>
            </p:extLst>
          </p:nvPr>
        </p:nvGraphicFramePr>
        <p:xfrm>
          <a:off x="598298" y="1811020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556825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6260144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17474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Járás neve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Székhely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Települések száma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856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Csornai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Csorna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80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Győri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Győr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70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Kapuvári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Kapuvár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938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Mosonmagyaróvári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Mosonmagyaróvár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226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err="1"/>
                        <a:t>Pannonhalmi</a:t>
                      </a:r>
                      <a:r>
                        <a:rPr lang="hu-HU" dirty="0"/>
                        <a:t>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Pannonhalma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749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Soproni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Sopron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288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/>
                        <a:t>Téti járás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Tét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597844"/>
                  </a:ext>
                </a:extLst>
              </a:tr>
            </a:tbl>
          </a:graphicData>
        </a:graphic>
      </p:graphicFrame>
      <p:sp>
        <p:nvSpPr>
          <p:cNvPr id="6" name="Szövegdoboz 5">
            <a:extLst>
              <a:ext uri="{FF2B5EF4-FFF2-40B4-BE49-F238E27FC236}">
                <a16:creationId xmlns:a16="http://schemas.microsoft.com/office/drawing/2014/main" id="{E8363DD6-B446-4A39-8FF8-5F4D14B1591A}"/>
              </a:ext>
            </a:extLst>
          </p:cNvPr>
          <p:cNvSpPr txBox="1"/>
          <p:nvPr/>
        </p:nvSpPr>
        <p:spPr>
          <a:xfrm>
            <a:off x="-12980" y="5915890"/>
            <a:ext cx="731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2013. július 15-ei közigazgatási beosztás szerinti adatok</a:t>
            </a:r>
          </a:p>
        </p:txBody>
      </p:sp>
    </p:spTree>
    <p:extLst>
      <p:ext uri="{BB962C8B-B14F-4D97-AF65-F5344CB8AC3E}">
        <p14:creationId xmlns:p14="http://schemas.microsoft.com/office/powerpoint/2010/main" val="874611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A képen fű, égbolt, kültéri, épület látható&#10;&#10;A leírás teljesen megbízható">
            <a:extLst>
              <a:ext uri="{FF2B5EF4-FFF2-40B4-BE49-F238E27FC236}">
                <a16:creationId xmlns:a16="http://schemas.microsoft.com/office/drawing/2014/main" id="{74A164BE-8CDA-4ECB-92ED-5ED8C6B9B0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47"/>
          <a:stretch/>
        </p:blipFill>
        <p:spPr>
          <a:xfrm>
            <a:off x="58939" y="3315497"/>
            <a:ext cx="7200000" cy="2385349"/>
          </a:xfrm>
          <a:prstGeom prst="rect">
            <a:avLst/>
          </a:prstGeom>
        </p:spPr>
      </p:pic>
      <p:pic>
        <p:nvPicPr>
          <p:cNvPr id="12" name="Kép 11" descr="A képen kültéri, fű, ház, fa látható&#10;&#10;A leírás teljesen megbízható">
            <a:extLst>
              <a:ext uri="{FF2B5EF4-FFF2-40B4-BE49-F238E27FC236}">
                <a16:creationId xmlns:a16="http://schemas.microsoft.com/office/drawing/2014/main" id="{399A4DE1-6C7A-449A-9860-B9C457EECB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r="16917" b="17988"/>
          <a:stretch/>
        </p:blipFill>
        <p:spPr>
          <a:xfrm>
            <a:off x="2898485" y="1168642"/>
            <a:ext cx="2837929" cy="2109600"/>
          </a:xfrm>
          <a:prstGeom prst="rect">
            <a:avLst/>
          </a:prstGeom>
        </p:spPr>
      </p:pic>
      <p:sp>
        <p:nvSpPr>
          <p:cNvPr id="3" name="Cím 2">
            <a:extLst>
              <a:ext uri="{FF2B5EF4-FFF2-40B4-BE49-F238E27FC236}">
                <a16:creationId xmlns:a16="http://schemas.microsoft.com/office/drawing/2014/main" id="{71DB8D36-0C42-4E5D-9D06-11D537D03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Látnivalók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05F5A15-9D0F-4D23-A3B8-A8D9DA72B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C209E-DFB0-4A16-86B0-44FBE8CB2B9A}" type="slidenum">
              <a:rPr lang="hu-HU" smtClean="0"/>
              <a:pPr/>
              <a:t>4</a:t>
            </a:fld>
            <a:endParaRPr lang="hu-HU" dirty="0"/>
          </a:p>
        </p:txBody>
      </p:sp>
      <p:pic>
        <p:nvPicPr>
          <p:cNvPr id="8" name="Kép 7" descr="A képen épület, kültéri, utca, égbolt látható&#10;&#10;A leírás teljesen megbízható">
            <a:extLst>
              <a:ext uri="{FF2B5EF4-FFF2-40B4-BE49-F238E27FC236}">
                <a16:creationId xmlns:a16="http://schemas.microsoft.com/office/drawing/2014/main" id="{754E4748-3CE6-45F0-85D5-4A979755C8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0" y="1180169"/>
            <a:ext cx="2810633" cy="2107975"/>
          </a:xfrm>
          <a:prstGeom prst="rect">
            <a:avLst/>
          </a:prstGeom>
          <a:ln>
            <a:noFill/>
          </a:ln>
        </p:spPr>
      </p:pic>
      <p:pic>
        <p:nvPicPr>
          <p:cNvPr id="10" name="Kép 9" descr="A képen épület, kültéri, égbolt, elülső látható&#10;&#10;A leírás teljesen megbízható">
            <a:extLst>
              <a:ext uri="{FF2B5EF4-FFF2-40B4-BE49-F238E27FC236}">
                <a16:creationId xmlns:a16="http://schemas.microsoft.com/office/drawing/2014/main" id="{F858DDFB-67C9-4040-83B8-5898DAE9E5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2" r="28722"/>
          <a:stretch/>
        </p:blipFill>
        <p:spPr>
          <a:xfrm>
            <a:off x="5787322" y="1169308"/>
            <a:ext cx="1472203" cy="2109600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D8B5019E-130C-4336-B813-4AAA68B094DB}"/>
              </a:ext>
            </a:extLst>
          </p:cNvPr>
          <p:cNvGrpSpPr/>
          <p:nvPr/>
        </p:nvGrpSpPr>
        <p:grpSpPr>
          <a:xfrm>
            <a:off x="514970" y="1157154"/>
            <a:ext cx="6075652" cy="2814360"/>
            <a:chOff x="514970" y="1157154"/>
            <a:chExt cx="6075652" cy="2814360"/>
          </a:xfrm>
        </p:grpSpPr>
        <p:sp>
          <p:nvSpPr>
            <p:cNvPr id="13" name="Szövegdoboz 12">
              <a:extLst>
                <a:ext uri="{FF2B5EF4-FFF2-40B4-BE49-F238E27FC236}">
                  <a16:creationId xmlns:a16="http://schemas.microsoft.com/office/drawing/2014/main" id="{12BA57A9-D5F1-404B-BA26-5A3B50824923}"/>
                </a:ext>
              </a:extLst>
            </p:cNvPr>
            <p:cNvSpPr txBox="1"/>
            <p:nvPr/>
          </p:nvSpPr>
          <p:spPr>
            <a:xfrm>
              <a:off x="2400100" y="3602182"/>
              <a:ext cx="2517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Fertődi Esterházy-kastély</a:t>
              </a:r>
            </a:p>
          </p:txBody>
        </p:sp>
        <p:sp>
          <p:nvSpPr>
            <p:cNvPr id="14" name="Szövegdoboz 13">
              <a:extLst>
                <a:ext uri="{FF2B5EF4-FFF2-40B4-BE49-F238E27FC236}">
                  <a16:creationId xmlns:a16="http://schemas.microsoft.com/office/drawing/2014/main" id="{8B6D2B70-1207-4C7E-85A9-348B0F35B3A8}"/>
                </a:ext>
              </a:extLst>
            </p:cNvPr>
            <p:cNvSpPr txBox="1"/>
            <p:nvPr/>
          </p:nvSpPr>
          <p:spPr>
            <a:xfrm>
              <a:off x="514970" y="2862385"/>
              <a:ext cx="1583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Győr belvárosa</a:t>
              </a:r>
            </a:p>
          </p:txBody>
        </p:sp>
        <p:sp>
          <p:nvSpPr>
            <p:cNvPr id="15" name="Szövegdoboz 14">
              <a:extLst>
                <a:ext uri="{FF2B5EF4-FFF2-40B4-BE49-F238E27FC236}">
                  <a16:creationId xmlns:a16="http://schemas.microsoft.com/office/drawing/2014/main" id="{D249D84C-D4A4-43AA-B01E-F285FC649FAF}"/>
                </a:ext>
              </a:extLst>
            </p:cNvPr>
            <p:cNvSpPr txBox="1"/>
            <p:nvPr/>
          </p:nvSpPr>
          <p:spPr>
            <a:xfrm>
              <a:off x="3223623" y="2862385"/>
              <a:ext cx="1093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Nagycenk</a:t>
              </a:r>
            </a:p>
          </p:txBody>
        </p:sp>
        <p:sp>
          <p:nvSpPr>
            <p:cNvPr id="16" name="Szövegdoboz 15">
              <a:extLst>
                <a:ext uri="{FF2B5EF4-FFF2-40B4-BE49-F238E27FC236}">
                  <a16:creationId xmlns:a16="http://schemas.microsoft.com/office/drawing/2014/main" id="{8102CBFD-07B2-4F2E-B97B-F81083595822}"/>
                </a:ext>
              </a:extLst>
            </p:cNvPr>
            <p:cNvSpPr txBox="1"/>
            <p:nvPr/>
          </p:nvSpPr>
          <p:spPr>
            <a:xfrm>
              <a:off x="5736414" y="1157154"/>
              <a:ext cx="8542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Sopron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72</Words>
  <Application>Microsoft Office PowerPoint</Application>
  <PresentationFormat>Diavetítés a képernyőre (4:3 oldalarány)</PresentationFormat>
  <Paragraphs>39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Linux Libertine</vt:lpstr>
      <vt:lpstr>Office-téma</vt:lpstr>
      <vt:lpstr>Győr-Moson-Sopron megye</vt:lpstr>
      <vt:lpstr>Városok</vt:lpstr>
      <vt:lpstr>Járások</vt:lpstr>
      <vt:lpstr>Látnivalók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Abonyi-Tóth Andor</dc:creator>
  <cp:lastModifiedBy>Abonyi-Tóth Andor</cp:lastModifiedBy>
  <cp:revision>41</cp:revision>
  <cp:lastPrinted>2018-01-15T15:46:31Z</cp:lastPrinted>
  <dcterms:created xsi:type="dcterms:W3CDTF">2018-01-15T08:53:30Z</dcterms:created>
  <dcterms:modified xsi:type="dcterms:W3CDTF">2018-01-15T16:02:24Z</dcterms:modified>
</cp:coreProperties>
</file>